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04AC80-53DE-75E5-6D49-BA35256D55D1}" v="30" dt="2020-07-07T05:08:34.3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heme" Target="theme/theme1.xml" Id="rId8" /><Relationship Type="http://schemas.openxmlformats.org/officeDocument/2006/relationships/customXml" Target="../customXml/item3.xml" Id="rId3" /><Relationship Type="http://schemas.openxmlformats.org/officeDocument/2006/relationships/viewProps" Target="viewProps.xml" Id="rId7" /><Relationship Type="http://schemas.openxmlformats.org/officeDocument/2006/relationships/customXml" Target="../customXml/item2.xml" Id="rId2" /><Relationship Type="http://schemas.openxmlformats.org/officeDocument/2006/relationships/customXml" Target="../customXml/item1.xml" Id="rId1" /><Relationship Type="http://schemas.openxmlformats.org/officeDocument/2006/relationships/presProps" Target="presProps.xml" Id="rId6" /><Relationship Type="http://schemas.microsoft.com/office/2015/10/relationships/revisionInfo" Target="revisionInfo.xml" Id="rId11" /><Relationship Type="http://schemas.openxmlformats.org/officeDocument/2006/relationships/slide" Target="slides/slide1.xml" Id="rId5" /><Relationship Type="http://schemas.openxmlformats.org/officeDocument/2006/relationships/slideMaster" Target="slideMasters/slideMaster1.xml" Id="rId4" /><Relationship Type="http://schemas.openxmlformats.org/officeDocument/2006/relationships/tableStyles" Target="tableStyles.xml" Id="rId9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5446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0358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885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816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332656"/>
            <a:ext cx="2088866" cy="864000"/>
          </a:xfrm>
          <a:prstGeom prst="rect">
            <a:avLst/>
          </a:prstGeom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28010" y="2459646"/>
            <a:ext cx="3456384" cy="213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0" anchor="t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77">
              <a:buNone/>
            </a:pPr>
            <a:r>
              <a:rPr lang="en-AU" sz="4000" b="1">
                <a:solidFill>
                  <a:srgbClr val="8064A2">
                    <a:lumMod val="50000"/>
                  </a:srgbClr>
                </a:solidFill>
                <a:latin typeface="Bodoni MT" pitchFamily="18" charset="0"/>
              </a:rPr>
              <a:t>Name</a:t>
            </a:r>
          </a:p>
          <a:p>
            <a:pPr marL="0" indent="0" defTabSz="914377">
              <a:buNone/>
            </a:pPr>
            <a:r>
              <a:rPr lang="en-AU" sz="2000">
                <a:latin typeface="Calibri"/>
              </a:rPr>
              <a:t>Department</a:t>
            </a:r>
            <a:endParaRPr lang="en-AU" sz="2000">
              <a:latin typeface="Calibri"/>
              <a:cs typeface="Calibri"/>
            </a:endParaRPr>
          </a:p>
          <a:p>
            <a:pPr marL="0" indent="0" defTabSz="914377">
              <a:buNone/>
            </a:pPr>
            <a:r>
              <a:rPr lang="en-AU" sz="2000">
                <a:solidFill>
                  <a:prstClr val="black"/>
                </a:solidFill>
                <a:latin typeface="Calibri"/>
              </a:rPr>
              <a:t>Faculty</a:t>
            </a:r>
          </a:p>
          <a:p>
            <a:pPr marL="0" indent="0" defTabSz="914377">
              <a:buNone/>
            </a:pPr>
            <a:endParaRPr lang="en-AU" sz="2000" b="1" i="1">
              <a:latin typeface="Calibri"/>
            </a:endParaRPr>
          </a:p>
          <a:p>
            <a:pPr marL="0" indent="0" defTabSz="914377">
              <a:buNone/>
            </a:pPr>
            <a:r>
              <a:rPr lang="en-AU" sz="2000" b="1" i="1">
                <a:latin typeface="Calibri"/>
              </a:rPr>
              <a:t>3MT Title</a:t>
            </a:r>
            <a:endParaRPr lang="en-AU" sz="2000" b="1" i="1">
              <a:latin typeface="Calibri"/>
              <a:cs typeface="Calibri"/>
            </a:endParaRPr>
          </a:p>
        </p:txBody>
      </p:sp>
      <p:pic>
        <p:nvPicPr>
          <p:cNvPr id="2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0D22C03B-C3A9-42A8-8ACC-29F6DD7C3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114" y="449221"/>
            <a:ext cx="2743200" cy="82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11891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09639F94E33E4BAE1CE2E74A3DF242" ma:contentTypeVersion="11" ma:contentTypeDescription="Create a new document." ma:contentTypeScope="" ma:versionID="125004cad2ecab41756de4114cd7ae03">
  <xsd:schema xmlns:xsd="http://www.w3.org/2001/XMLSchema" xmlns:xs="http://www.w3.org/2001/XMLSchema" xmlns:p="http://schemas.microsoft.com/office/2006/metadata/properties" xmlns:ns2="6e20b724-476c-4422-adb1-a15fb4aaafd2" xmlns:ns3="3117561f-81cc-418c-9e96-8145cd6b4a0e" targetNamespace="http://schemas.microsoft.com/office/2006/metadata/properties" ma:root="true" ma:fieldsID="01a56236a07e4cd20b0f4888db0c6a11" ns2:_="" ns3:_="">
    <xsd:import namespace="6e20b724-476c-4422-adb1-a15fb4aaafd2"/>
    <xsd:import namespace="3117561f-81cc-418c-9e96-8145cd6b4a0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20b724-476c-4422-adb1-a15fb4aaafd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17561f-81cc-418c-9e96-8145cd6b4a0e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721F20-6273-47D2-8C09-623EA1B3A1A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F726453-6284-4CCA-9A62-1ADE52BA5D1F}">
  <ds:schemaRefs>
    <ds:schemaRef ds:uri="3117561f-81cc-418c-9e96-8145cd6b4a0e"/>
    <ds:schemaRef ds:uri="6e20b724-476c-4422-adb1-a15fb4aaafd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9AACBE7-D9E4-417C-8771-01AF78C70E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Custom Design</vt:lpstr>
      <vt:lpstr>PowerPoint Presentation</vt:lpstr>
    </vt:vector>
  </TitlesOfParts>
  <Company>The University of Queensland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Samantha Smith</dc:creator>
  <cp:revision>1</cp:revision>
  <dcterms:created xsi:type="dcterms:W3CDTF">2020-04-20T23:54:51Z</dcterms:created>
  <dcterms:modified xsi:type="dcterms:W3CDTF">2020-07-07T05:08:42Z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0x0101005509639F94E33E4BAE1CE2E74A3DF242</vt:lpwstr>
  </property>
</Properties>
</file>