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Slide_Purple">
    <p:bg>
      <p:bgPr>
        <a:gradFill>
          <a:gsLst>
            <a:gs pos="0">
              <a:srgbClr val="962A8B"/>
            </a:gs>
            <a:gs pos="39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Presentation title goes here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201404" y="4307954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Presentation subtitle goes here</a:t>
            </a:r>
          </a:p>
        </p:txBody>
      </p:sp>
      <p:pic>
        <p:nvPicPr>
          <p:cNvPr id="5" name="Picture 4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3E5963B6-DEFF-DC8A-ED68-55A8A6E343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  <p:pic>
        <p:nvPicPr>
          <p:cNvPr id="9" name="Picture 8" descr="A black and white number&#10;&#10;Description automatically generated">
            <a:extLst>
              <a:ext uri="{FF2B5EF4-FFF2-40B4-BE49-F238E27FC236}">
                <a16:creationId xmlns:a16="http://schemas.microsoft.com/office/drawing/2014/main" id="{B18148E4-8994-1927-951C-5A0BDC730C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7581" t="2143" r="-1499" b="2145"/>
          <a:stretch/>
        </p:blipFill>
        <p:spPr>
          <a:xfrm>
            <a:off x="0" y="0"/>
            <a:ext cx="44439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4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2">
    <p:bg>
      <p:bgPr>
        <a:gradFill>
          <a:gsLst>
            <a:gs pos="0">
              <a:srgbClr val="962A8B"/>
            </a:gs>
            <a:gs pos="4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71464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Divider Slide</a:t>
            </a:r>
            <a:endParaRPr lang="en-AU" dirty="0"/>
          </a:p>
        </p:txBody>
      </p:sp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F53D0953-C19C-20ED-4088-B0B7C33A8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98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3+UQ">
    <p:bg>
      <p:bgPr>
        <a:gradFill>
          <a:gsLst>
            <a:gs pos="0">
              <a:srgbClr val="962A8B"/>
            </a:gs>
            <a:gs pos="40000">
              <a:schemeClr val="accent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71464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Divider Slide</a:t>
            </a:r>
            <a:endParaRPr lang="en-AU" dirty="0"/>
          </a:p>
        </p:txBody>
      </p:sp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F53D0953-C19C-20ED-4088-B0B7C33A8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622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DB2C94B-2557-442B-9A14-97C40CD6AB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9577138" cy="40636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84708F-CDEB-4FFB-9113-878D6AE04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960"/>
            <a:ext cx="9577138" cy="4690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DB8A7-6976-473B-BF64-0813975EEB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E6DF7-2887-45E5-8CD1-2FCDFD7091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243CB3D8-2629-4424-B4A4-6246A0F1B64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3368535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8BF24CA-767B-442B-A672-6C630273E4E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5B269D8-1308-43E9-B2BF-264F017F03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25329E0A-327E-4475-ACC4-637C24D9D6D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5040000" cy="39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96221FCF-FD80-4F6D-8DA9-9317EBC3B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3A4F1765-68C5-44D1-A98C-B4F4A28FB05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19D46B37-73CD-4FCA-A759-8E2A51429F98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456600" y="2009931"/>
            <a:ext cx="5040000" cy="39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593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C9286-B8FB-4658-B210-6BC87EB1E2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D5477FFC-1C60-4E3E-BD15-C245B1FFD7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1062EBB-320C-4A28-8445-B54D03FB6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1007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812482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631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+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EC532FC-7828-49E7-B6EF-06CAF53DDA64}"/>
              </a:ext>
            </a:extLst>
          </p:cNvPr>
          <p:cNvSpPr/>
          <p:nvPr userDrawn="1"/>
        </p:nvSpPr>
        <p:spPr>
          <a:xfrm>
            <a:off x="8112125" y="0"/>
            <a:ext cx="4079875" cy="6858000"/>
          </a:xfrm>
          <a:prstGeom prst="rect">
            <a:avLst/>
          </a:prstGeom>
          <a:gradFill>
            <a:gsLst>
              <a:gs pos="34000">
                <a:schemeClr val="accent1"/>
              </a:gs>
              <a:gs pos="0">
                <a:schemeClr val="accent2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C9286-B8FB-4658-B210-6BC87EB1E2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D5477FFC-1C60-4E3E-BD15-C245B1FFD7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544273" y="2032712"/>
            <a:ext cx="3273078" cy="33405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40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40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7096126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1062EBB-320C-4A28-8445-B54D03FB6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7096125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704852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4419602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1E5A5085-F348-CCB3-4264-3BB261FC3F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516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2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0E684A2-92A1-4743-93DB-A2D5AFCE792F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B228959-3C67-45BC-954A-A1398190127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CEC2D33F-D887-4527-98FE-88AEA004A9A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79927" y="2477978"/>
            <a:ext cx="5112000" cy="3616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insert graph</a:t>
            </a: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564D6273-13C3-41E3-9854-6BA8DC870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7139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60130E7F-2696-4D7D-8351-3A820B0259D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20" name="Content Placeholder 9">
            <a:extLst>
              <a:ext uri="{FF2B5EF4-FFF2-40B4-BE49-F238E27FC236}">
                <a16:creationId xmlns:a16="http://schemas.microsoft.com/office/drawing/2014/main" id="{4C22DC31-C022-4D35-A4CA-01E2EE12CEB3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95326" y="2030400"/>
            <a:ext cx="5112000" cy="2877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sz="1600" b="1" dirty="0"/>
            </a:lvl1pPr>
            <a:lvl2pPr>
              <a:defRPr lang="en-US" sz="1200" dirty="0"/>
            </a:lvl2pPr>
            <a:lvl3pPr>
              <a:defRPr lang="en-US" sz="1200" dirty="0"/>
            </a:lvl3pPr>
            <a:lvl4pPr>
              <a:defRPr lang="en-US" sz="1200" dirty="0"/>
            </a:lvl4pPr>
            <a:lvl5pPr>
              <a:spcBef>
                <a:spcPts val="1200"/>
              </a:spcBef>
              <a:defRPr lang="en-US" sz="1200" dirty="0"/>
            </a:lvl5pPr>
            <a:lvl6pPr>
              <a:defRPr lang="en-AU" dirty="0"/>
            </a:lvl6pPr>
          </a:lstStyle>
          <a:p>
            <a:pPr lvl="0"/>
            <a:r>
              <a:rPr lang="en-US" dirty="0"/>
              <a:t>[Graph title]</a:t>
            </a:r>
          </a:p>
        </p:txBody>
      </p:sp>
      <p:sp>
        <p:nvSpPr>
          <p:cNvPr id="21" name="Content Placeholder 9">
            <a:extLst>
              <a:ext uri="{FF2B5EF4-FFF2-40B4-BE49-F238E27FC236}">
                <a16:creationId xmlns:a16="http://schemas.microsoft.com/office/drawing/2014/main" id="{6319767D-07B2-4A1E-BE78-9D7F3E8A2DF0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6386675" y="2477978"/>
            <a:ext cx="5112000" cy="3616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insert graph</a:t>
            </a:r>
          </a:p>
        </p:txBody>
      </p:sp>
      <p:sp>
        <p:nvSpPr>
          <p:cNvPr id="22" name="Content Placeholder 9">
            <a:extLst>
              <a:ext uri="{FF2B5EF4-FFF2-40B4-BE49-F238E27FC236}">
                <a16:creationId xmlns:a16="http://schemas.microsoft.com/office/drawing/2014/main" id="{26657DA0-8703-4499-B474-1559693405B0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384600" y="2030400"/>
            <a:ext cx="5112000" cy="2877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sz="1600" b="1" dirty="0"/>
            </a:lvl1pPr>
            <a:lvl2pPr>
              <a:defRPr lang="en-US" sz="1200" dirty="0"/>
            </a:lvl2pPr>
            <a:lvl3pPr>
              <a:defRPr lang="en-US" sz="1200" dirty="0"/>
            </a:lvl3pPr>
            <a:lvl4pPr>
              <a:defRPr lang="en-US" sz="1200" dirty="0"/>
            </a:lvl4pPr>
            <a:lvl5pPr>
              <a:spcBef>
                <a:spcPts val="1200"/>
              </a:spcBef>
              <a:defRPr lang="en-US" sz="1200" dirty="0"/>
            </a:lvl5pPr>
            <a:lvl6pPr>
              <a:defRPr lang="en-AU" dirty="0"/>
            </a:lvl6pPr>
          </a:lstStyle>
          <a:p>
            <a:pPr lvl="0"/>
            <a:r>
              <a:rPr lang="en-US" dirty="0"/>
              <a:t>[Graph title]</a:t>
            </a:r>
          </a:p>
        </p:txBody>
      </p:sp>
    </p:spTree>
    <p:extLst>
      <p:ext uri="{BB962C8B-B14F-4D97-AF65-F5344CB8AC3E}">
        <p14:creationId xmlns:p14="http://schemas.microsoft.com/office/powerpoint/2010/main" val="1605071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3BF6C02-0CA6-49E2-A373-73DF26BA1D2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89DCE9D-2EC0-4E96-8676-B7755E0D22A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E77EF712-8DED-4A52-BD51-103375D11B5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4800" y="2030400"/>
            <a:ext cx="10513768" cy="172826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/>
            </a:lvl1pPr>
            <a:lvl2pPr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E4083B0-5F51-4F95-BD7A-3B4222E8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00BC9CFA-71EA-43AD-BDD4-7FDB2FDF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182B9C09-CED4-448F-920B-B0EA81FCD18B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94800" y="3918534"/>
            <a:ext cx="10513768" cy="172826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/>
            </a:lvl1pPr>
            <a:lvl2pPr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278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Third Two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8C5C398-3572-4EB0-8F84-1F6673C9A65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2D565BB-C9BB-4EEC-9693-6827A3D09DE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073AADBC-DF68-45FD-854E-35806C6DE09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AFEEB2E7-44F2-48F2-BBFC-DF704AD7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FF3FFB07-730C-4029-A1B2-3F55F310FE8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10080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4FAE2FD6-F041-4D7F-8F92-2AFDD991FE5D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27539" y="2030400"/>
            <a:ext cx="6347786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10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hird One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EE2261-AED3-448E-9AA6-9C9A5534417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A92BB03-FEDF-43D9-957F-2410F5D597B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CC6A8FED-FA65-4CA1-BCAC-A45FB3462E6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39077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D65DFCA3-BD94-4763-9B1A-CD6AE2B1E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9576000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20E119BA-A47F-4967-9FEC-495C9F92A72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10080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75AE0700-627C-416D-BA13-5D2F3C8E556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95324" y="2030400"/>
            <a:ext cx="6480795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70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Presentation title goes here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201404" y="4307954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Presentation subtitle goes here</a:t>
            </a:r>
          </a:p>
        </p:txBody>
      </p:sp>
      <p:pic>
        <p:nvPicPr>
          <p:cNvPr id="10" name="Picture 9" descr="A purple number with black dots&#10;&#10;Description automatically generated">
            <a:extLst>
              <a:ext uri="{FF2B5EF4-FFF2-40B4-BE49-F238E27FC236}">
                <a16:creationId xmlns:a16="http://schemas.microsoft.com/office/drawing/2014/main" id="{6E8C0ED0-5859-4BDA-A4C4-3616B1529C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92" b="1905"/>
          <a:stretch/>
        </p:blipFill>
        <p:spPr>
          <a:xfrm>
            <a:off x="-24680" y="0"/>
            <a:ext cx="441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585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95327" y="2001916"/>
            <a:ext cx="10801349" cy="39474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AU" dirty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/>
              <a:t>Click icon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95327" y="5949320"/>
            <a:ext cx="10801348" cy="360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328C3BB-E5DD-47D4-B3C1-7A89BC1FE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E1B5CB-C615-403B-B182-EBCD5DAC9E6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BA690D5-44C9-4D2D-925E-426FB8864D8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E9E9E33-B596-4A72-ACBD-699AC270638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1249650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7EFFC-A8F6-46B6-82DB-6FB3399678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037509-88E8-46BB-B6E5-FC65A58ADE6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94381A-1796-48D3-99D8-9D18726C1C17}"/>
              </a:ext>
            </a:extLst>
          </p:cNvPr>
          <p:cNvSpPr/>
          <p:nvPr userDrawn="1"/>
        </p:nvSpPr>
        <p:spPr>
          <a:xfrm flipV="1">
            <a:off x="-7364" y="2030400"/>
            <a:ext cx="12199364" cy="441176"/>
          </a:xfrm>
          <a:prstGeom prst="rect">
            <a:avLst/>
          </a:prstGeom>
          <a:gradFill flip="none" rotWithShape="1">
            <a:gsLst>
              <a:gs pos="38000">
                <a:schemeClr val="accent1"/>
              </a:gs>
              <a:gs pos="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0D5A62B6-F116-49B4-8113-732AC813C248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695325" y="2030400"/>
            <a:ext cx="10801350" cy="38953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CBC60DA-95B5-4B8A-9C10-E7B105A01E4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9575999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624631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abl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76672"/>
            <a:ext cx="9576000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94381A-1796-48D3-99D8-9D18726C1C17}"/>
              </a:ext>
            </a:extLst>
          </p:cNvPr>
          <p:cNvSpPr/>
          <p:nvPr userDrawn="1"/>
        </p:nvSpPr>
        <p:spPr>
          <a:xfrm flipV="1">
            <a:off x="-7364" y="1340768"/>
            <a:ext cx="12199364" cy="441176"/>
          </a:xfrm>
          <a:prstGeom prst="rect">
            <a:avLst/>
          </a:prstGeom>
          <a:gradFill flip="none" rotWithShape="1">
            <a:gsLst>
              <a:gs pos="38000">
                <a:schemeClr val="accent1"/>
              </a:gs>
              <a:gs pos="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28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_Purple+UQ">
    <p:bg>
      <p:bgPr>
        <a:gradFill>
          <a:gsLst>
            <a:gs pos="0">
              <a:srgbClr val="962A8B"/>
            </a:gs>
            <a:gs pos="61000">
              <a:schemeClr val="accent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F98853-2263-DFE9-D4DB-3497445667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7B65A8D6-333F-3A35-FE2C-6A94DC5C9F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271464" y="3266052"/>
            <a:ext cx="3254263" cy="27699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800" b="0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Name surname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0B99CD-2BA7-392D-787E-F00370E1BE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71464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360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Contact</a:t>
            </a:r>
            <a:endParaRPr lang="en-A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023C6-07DE-C4CE-B53E-9EBD3897037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1271464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429A183-2352-05DD-CC45-E9252D454D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1271464" y="3861048"/>
            <a:ext cx="448841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Email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85FFE91-4FCD-98F3-36EB-B45F67ECA3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1271464" y="4123556"/>
            <a:ext cx="517770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Phone</a:t>
            </a:r>
          </a:p>
        </p:txBody>
      </p:sp>
      <p:sp>
        <p:nvSpPr>
          <p:cNvPr id="12" name="Text Placeholder 50">
            <a:extLst>
              <a:ext uri="{FF2B5EF4-FFF2-40B4-BE49-F238E27FC236}">
                <a16:creationId xmlns:a16="http://schemas.microsoft.com/office/drawing/2014/main" id="{323BE556-8095-6235-FA78-683A56927C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71446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3" name="Text Placeholder 64">
            <a:extLst>
              <a:ext uri="{FF2B5EF4-FFF2-40B4-BE49-F238E27FC236}">
                <a16:creationId xmlns:a16="http://schemas.microsoft.com/office/drawing/2014/main" id="{4630AA05-69D5-325F-14BD-970079E151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89323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4" name="Text Placeholder 66">
            <a:extLst>
              <a:ext uri="{FF2B5EF4-FFF2-40B4-BE49-F238E27FC236}">
                <a16:creationId xmlns:a16="http://schemas.microsoft.com/office/drawing/2014/main" id="{AD24E6E9-6948-EADD-E400-0CA3533FB78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15272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5" name="Text Placeholder 69">
            <a:extLst>
              <a:ext uri="{FF2B5EF4-FFF2-40B4-BE49-F238E27FC236}">
                <a16:creationId xmlns:a16="http://schemas.microsoft.com/office/drawing/2014/main" id="{88FC080D-639E-CDD8-39F3-0E362B230E9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33857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6" name="Text Placeholder 71">
            <a:extLst>
              <a:ext uri="{FF2B5EF4-FFF2-40B4-BE49-F238E27FC236}">
                <a16:creationId xmlns:a16="http://schemas.microsoft.com/office/drawing/2014/main" id="{A10F09E5-D8E6-5116-664C-A35378B0AE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67797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942A344-6F98-D9F6-9AB0-977B073AE1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904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ack Cover_Purple">
    <p:bg>
      <p:bgPr>
        <a:gradFill>
          <a:gsLst>
            <a:gs pos="0">
              <a:srgbClr val="962A8B"/>
            </a:gs>
            <a:gs pos="47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7B65A8D6-333F-3A35-FE2C-6A94DC5C9F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271464" y="3266052"/>
            <a:ext cx="3254263" cy="27699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800" b="0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Name surname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0B99CD-2BA7-392D-787E-F00370E1BE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71464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360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Contact</a:t>
            </a:r>
            <a:endParaRPr lang="en-A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023C6-07DE-C4CE-B53E-9EBD3897037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1271464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429A183-2352-05DD-CC45-E9252D454D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1271464" y="3861048"/>
            <a:ext cx="448841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Email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85FFE91-4FCD-98F3-36EB-B45F67ECA3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1271464" y="4123556"/>
            <a:ext cx="517770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Phone</a:t>
            </a:r>
          </a:p>
        </p:txBody>
      </p:sp>
      <p:sp>
        <p:nvSpPr>
          <p:cNvPr id="12" name="Text Placeholder 50">
            <a:extLst>
              <a:ext uri="{FF2B5EF4-FFF2-40B4-BE49-F238E27FC236}">
                <a16:creationId xmlns:a16="http://schemas.microsoft.com/office/drawing/2014/main" id="{323BE556-8095-6235-FA78-683A56927C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71446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3" name="Text Placeholder 64">
            <a:extLst>
              <a:ext uri="{FF2B5EF4-FFF2-40B4-BE49-F238E27FC236}">
                <a16:creationId xmlns:a16="http://schemas.microsoft.com/office/drawing/2014/main" id="{4630AA05-69D5-325F-14BD-970079E151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89323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4" name="Text Placeholder 66">
            <a:extLst>
              <a:ext uri="{FF2B5EF4-FFF2-40B4-BE49-F238E27FC236}">
                <a16:creationId xmlns:a16="http://schemas.microsoft.com/office/drawing/2014/main" id="{AD24E6E9-6948-EADD-E400-0CA3533FB78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15272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5" name="Text Placeholder 69">
            <a:extLst>
              <a:ext uri="{FF2B5EF4-FFF2-40B4-BE49-F238E27FC236}">
                <a16:creationId xmlns:a16="http://schemas.microsoft.com/office/drawing/2014/main" id="{88FC080D-639E-CDD8-39F3-0E362B230E9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33857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6" name="Text Placeholder 71">
            <a:extLst>
              <a:ext uri="{FF2B5EF4-FFF2-40B4-BE49-F238E27FC236}">
                <a16:creationId xmlns:a16="http://schemas.microsoft.com/office/drawing/2014/main" id="{A10F09E5-D8E6-5116-664C-A35378B0AE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67797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942A344-6F98-D9F6-9AB0-977B073AE1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3066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_White+UQ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127448" y="3266052"/>
            <a:ext cx="3254263" cy="27699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800" b="0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Name surname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257E80FD-A9E1-4484-8211-7013D6A25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127448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3600" spc="0" baseline="0" dirty="0">
                <a:solidFill>
                  <a:schemeClr val="accent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Contact</a:t>
            </a:r>
            <a:endParaRPr lang="en-AU" dirty="0"/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5455254C-E52B-428E-99C5-B07B839CF2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1127448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Title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0C9C026C-FB6A-4A62-B08F-1942BF1B44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1127448" y="3861048"/>
            <a:ext cx="448841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Email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B4FF2464-4B77-4CFF-BDD7-A46E59DD325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1127448" y="4123556"/>
            <a:ext cx="517770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Phone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CEFEC494-73C0-494E-8DE9-7C8FE7AA87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7430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EBA3D052-5560-4BE7-B48A-7CCBABE3CB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5307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B3550CE3-EB5D-48BF-BD90-C402F0393BF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71256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E78C0BDD-99F2-43E0-A486-A50E5712E47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89841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751850F8-1596-48EC-9EF7-59E146FE07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23781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91355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0AB0E-CA47-7A58-A138-441CEE01C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6E49C2-98EE-3A76-2594-09D5B7B3DF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6B46B-6883-6097-247E-771BA8707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400941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065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Presentation title goes here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201404" y="4307954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Presentation subtitle goes here</a:t>
            </a:r>
          </a:p>
        </p:txBody>
      </p:sp>
      <p:pic>
        <p:nvPicPr>
          <p:cNvPr id="10" name="Picture 9" descr="A purple number with black dots&#10;&#10;Description automatically generated">
            <a:extLst>
              <a:ext uri="{FF2B5EF4-FFF2-40B4-BE49-F238E27FC236}">
                <a16:creationId xmlns:a16="http://schemas.microsoft.com/office/drawing/2014/main" id="{6E8C0ED0-5859-4BDA-A4C4-3616B1529C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92" b="1905"/>
          <a:stretch/>
        </p:blipFill>
        <p:spPr>
          <a:xfrm>
            <a:off x="-24680" y="0"/>
            <a:ext cx="441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638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urple number with black dots&#10;&#10;Description automatically generated">
            <a:extLst>
              <a:ext uri="{FF2B5EF4-FFF2-40B4-BE49-F238E27FC236}">
                <a16:creationId xmlns:a16="http://schemas.microsoft.com/office/drawing/2014/main" id="{591AAB09-7550-493F-D65D-EEEA763FC4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92" b="1905"/>
          <a:stretch/>
        </p:blipFill>
        <p:spPr>
          <a:xfrm>
            <a:off x="-24680" y="0"/>
            <a:ext cx="441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7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48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1">
    <p:bg>
      <p:bgPr>
        <a:gradFill flip="none" rotWithShape="1">
          <a:gsLst>
            <a:gs pos="38000">
              <a:schemeClr val="accent1"/>
            </a:gs>
            <a:gs pos="0">
              <a:schemeClr val="accent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63200"/>
            <a:ext cx="3360109" cy="443198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 dirty="0"/>
              <a:t>Contents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07A89A-CD46-42F0-9B36-FC3C3F9957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326" y="6526800"/>
            <a:ext cx="3360109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60075-4FD5-4917-9451-8EC631DECF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208568" y="6526800"/>
            <a:ext cx="288032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16D860FF-5915-48B3-96B5-BDDDACDE2D9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88479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F52728D9-330E-4A47-BE87-2C464601F5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0603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33D519AF-5E53-4F24-9084-2ECF7327DF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0603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6D75C5FE-6A47-48B9-A0B4-91C77A88F00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1874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23" name="Content Placeholder 12">
            <a:extLst>
              <a:ext uri="{FF2B5EF4-FFF2-40B4-BE49-F238E27FC236}">
                <a16:creationId xmlns:a16="http://schemas.microsoft.com/office/drawing/2014/main" id="{33D7B8C2-1ACD-4312-8BB3-841697FC26B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59418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67C8792C-10BA-48BD-91FF-8BB0072B6A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80449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25" name="Text Placeholder 15">
            <a:extLst>
              <a:ext uri="{FF2B5EF4-FFF2-40B4-BE49-F238E27FC236}">
                <a16:creationId xmlns:a16="http://schemas.microsoft.com/office/drawing/2014/main" id="{494265EF-BC1F-4AB5-88E0-D2CC95870C6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0449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26" name="Text Placeholder 20">
            <a:extLst>
              <a:ext uri="{FF2B5EF4-FFF2-40B4-BE49-F238E27FC236}">
                <a16:creationId xmlns:a16="http://schemas.microsoft.com/office/drawing/2014/main" id="{DC9F8E9D-A5AE-4007-AFF1-906BE27AA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80449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27" name="Content Placeholder 12">
            <a:extLst>
              <a:ext uri="{FF2B5EF4-FFF2-40B4-BE49-F238E27FC236}">
                <a16:creationId xmlns:a16="http://schemas.microsoft.com/office/drawing/2014/main" id="{90AC9C95-FAAF-44D7-AEB3-55A9BA4075C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8365629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C07D5366-0884-4D47-8F5E-DD26E47DD27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797753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C83CABAB-7230-4828-B1F7-E11FB1176D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97753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0B955060-0E65-456F-85F2-CD9B3DBD9B9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819024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32" name="Content Placeholder 12">
            <a:extLst>
              <a:ext uri="{FF2B5EF4-FFF2-40B4-BE49-F238E27FC236}">
                <a16:creationId xmlns:a16="http://schemas.microsoft.com/office/drawing/2014/main" id="{2A4F6196-3D0F-4BE0-BD3B-C9E36BBF744E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88479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15E2C50B-2DC6-47F9-8D16-3E43EFD224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120603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D86CC074-C4DF-413B-ACFC-9E921389EB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20603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5" name="Text Placeholder 20">
            <a:extLst>
              <a:ext uri="{FF2B5EF4-FFF2-40B4-BE49-F238E27FC236}">
                <a16:creationId xmlns:a16="http://schemas.microsoft.com/office/drawing/2014/main" id="{4DD3C6CB-D673-40EE-8AC2-EA848771B03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41874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36" name="Content Placeholder 12">
            <a:extLst>
              <a:ext uri="{FF2B5EF4-FFF2-40B4-BE49-F238E27FC236}">
                <a16:creationId xmlns:a16="http://schemas.microsoft.com/office/drawing/2014/main" id="{E5BA1771-59AA-4B95-84C2-A2C23AE5557A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559418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3FC25C93-61F9-4858-8D53-31D7E13980F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80449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38" name="Text Placeholder 15">
            <a:extLst>
              <a:ext uri="{FF2B5EF4-FFF2-40B4-BE49-F238E27FC236}">
                <a16:creationId xmlns:a16="http://schemas.microsoft.com/office/drawing/2014/main" id="{7458C094-0FA6-4661-80B1-A1C24EF0BBE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80449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9" name="Text Placeholder 20">
            <a:extLst>
              <a:ext uri="{FF2B5EF4-FFF2-40B4-BE49-F238E27FC236}">
                <a16:creationId xmlns:a16="http://schemas.microsoft.com/office/drawing/2014/main" id="{33782FA8-9B6E-4664-B875-77934A49171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980449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40" name="Content Placeholder 12">
            <a:extLst>
              <a:ext uri="{FF2B5EF4-FFF2-40B4-BE49-F238E27FC236}">
                <a16:creationId xmlns:a16="http://schemas.microsoft.com/office/drawing/2014/main" id="{43ED1C2D-FB28-4009-ABB2-35B70129FE4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65629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41" name="Text Placeholder 15">
            <a:extLst>
              <a:ext uri="{FF2B5EF4-FFF2-40B4-BE49-F238E27FC236}">
                <a16:creationId xmlns:a16="http://schemas.microsoft.com/office/drawing/2014/main" id="{571D6157-5171-4A88-B293-E5785627E67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797753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42" name="Text Placeholder 15">
            <a:extLst>
              <a:ext uri="{FF2B5EF4-FFF2-40B4-BE49-F238E27FC236}">
                <a16:creationId xmlns:a16="http://schemas.microsoft.com/office/drawing/2014/main" id="{1A0723DC-167A-473B-8982-DB2CD67B787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797753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43" name="Text Placeholder 20">
            <a:extLst>
              <a:ext uri="{FF2B5EF4-FFF2-40B4-BE49-F238E27FC236}">
                <a16:creationId xmlns:a16="http://schemas.microsoft.com/office/drawing/2014/main" id="{2FD5A5C2-3945-4278-8171-1CFA062D76C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19024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44" name="Content Placeholder 12">
            <a:extLst>
              <a:ext uri="{FF2B5EF4-FFF2-40B4-BE49-F238E27FC236}">
                <a16:creationId xmlns:a16="http://schemas.microsoft.com/office/drawing/2014/main" id="{3D7C1F14-FF83-4A5C-8785-0569A6264661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88479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45" name="Text Placeholder 15">
            <a:extLst>
              <a:ext uri="{FF2B5EF4-FFF2-40B4-BE49-F238E27FC236}">
                <a16:creationId xmlns:a16="http://schemas.microsoft.com/office/drawing/2014/main" id="{FBE7A19C-BA51-4BB3-A97B-787DA18F433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120603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46" name="Text Placeholder 15">
            <a:extLst>
              <a:ext uri="{FF2B5EF4-FFF2-40B4-BE49-F238E27FC236}">
                <a16:creationId xmlns:a16="http://schemas.microsoft.com/office/drawing/2014/main" id="{8EFD3BF2-E5BF-4460-A89A-9CBD1D82AA5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20603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48" name="Content Placeholder 12">
            <a:extLst>
              <a:ext uri="{FF2B5EF4-FFF2-40B4-BE49-F238E27FC236}">
                <a16:creationId xmlns:a16="http://schemas.microsoft.com/office/drawing/2014/main" id="{8B09213D-B0C4-4971-AFC3-14487E606D8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559418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49" name="Text Placeholder 15">
            <a:extLst>
              <a:ext uri="{FF2B5EF4-FFF2-40B4-BE49-F238E27FC236}">
                <a16:creationId xmlns:a16="http://schemas.microsoft.com/office/drawing/2014/main" id="{B7C446BC-D372-4F4C-8AEC-4B7E9BBE67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980449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50" name="Text Placeholder 15">
            <a:extLst>
              <a:ext uri="{FF2B5EF4-FFF2-40B4-BE49-F238E27FC236}">
                <a16:creationId xmlns:a16="http://schemas.microsoft.com/office/drawing/2014/main" id="{379728B0-640A-4AEB-A53D-B96E74DEDBF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980449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52" name="Content Placeholder 12">
            <a:extLst>
              <a:ext uri="{FF2B5EF4-FFF2-40B4-BE49-F238E27FC236}">
                <a16:creationId xmlns:a16="http://schemas.microsoft.com/office/drawing/2014/main" id="{2316115E-183D-401B-8D79-7D52C71BE5BB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365629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53" name="Text Placeholder 15">
            <a:extLst>
              <a:ext uri="{FF2B5EF4-FFF2-40B4-BE49-F238E27FC236}">
                <a16:creationId xmlns:a16="http://schemas.microsoft.com/office/drawing/2014/main" id="{5106E342-47D6-4C57-9118-A96CCCEB4E0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797753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54" name="Text Placeholder 15">
            <a:extLst>
              <a:ext uri="{FF2B5EF4-FFF2-40B4-BE49-F238E27FC236}">
                <a16:creationId xmlns:a16="http://schemas.microsoft.com/office/drawing/2014/main" id="{5CDB8DBC-A756-4D95-B21B-BDFC207DBDC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797753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D48ED182-B01D-B196-AC77-2479306631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09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4CEE259B-5A66-48E0-9302-42413213AC23}"/>
              </a:ext>
            </a:extLst>
          </p:cNvPr>
          <p:cNvSpPr/>
          <p:nvPr userDrawn="1"/>
        </p:nvSpPr>
        <p:spPr>
          <a:xfrm>
            <a:off x="0" y="0"/>
            <a:ext cx="4295800" cy="6858000"/>
          </a:xfrm>
          <a:prstGeom prst="rect">
            <a:avLst/>
          </a:prstGeom>
          <a:gradFill>
            <a:gsLst>
              <a:gs pos="76000">
                <a:schemeClr val="accent1"/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63200"/>
            <a:ext cx="3384550" cy="443198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 dirty="0"/>
              <a:t>Contents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07A89A-CD46-42F0-9B36-FC3C3F9957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326" y="6526800"/>
            <a:ext cx="3360109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1D5125DE-EAB9-47E1-BC95-9200E9193715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400581" y="1557338"/>
            <a:ext cx="5400675" cy="4751387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table</a:t>
            </a:r>
            <a:endParaRPr lang="en-AU" dirty="0"/>
          </a:p>
        </p:txBody>
      </p:sp>
      <p:pic>
        <p:nvPicPr>
          <p:cNvPr id="8" name="Picture 7" descr="A purple letter on a black background&#10;&#10;Description automatically generated">
            <a:extLst>
              <a:ext uri="{FF2B5EF4-FFF2-40B4-BE49-F238E27FC236}">
                <a16:creationId xmlns:a16="http://schemas.microsoft.com/office/drawing/2014/main" id="{11B82089-AD2A-0630-A65B-7F8A3F8791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0416" y="409431"/>
            <a:ext cx="1933549" cy="6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009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4CEE259B-5A66-48E0-9302-42413213AC23}"/>
              </a:ext>
            </a:extLst>
          </p:cNvPr>
          <p:cNvSpPr/>
          <p:nvPr userDrawn="1"/>
        </p:nvSpPr>
        <p:spPr>
          <a:xfrm>
            <a:off x="0" y="0"/>
            <a:ext cx="2783632" cy="6858000"/>
          </a:xfrm>
          <a:prstGeom prst="rect">
            <a:avLst/>
          </a:prstGeom>
          <a:gradFill>
            <a:gsLst>
              <a:gs pos="76000">
                <a:schemeClr val="accent1"/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945" y="720892"/>
            <a:ext cx="2150663" cy="443198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 dirty="0"/>
              <a:t>Contents</a:t>
            </a:r>
          </a:p>
        </p:txBody>
      </p:sp>
      <p:pic>
        <p:nvPicPr>
          <p:cNvPr id="8" name="Picture 7" descr="A purple letter on a black background&#10;&#10;Description automatically generated">
            <a:extLst>
              <a:ext uri="{FF2B5EF4-FFF2-40B4-BE49-F238E27FC236}">
                <a16:creationId xmlns:a16="http://schemas.microsoft.com/office/drawing/2014/main" id="{11B82089-AD2A-0630-A65B-7F8A3F8791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0416" y="409431"/>
            <a:ext cx="1933549" cy="6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60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1">
    <p:bg>
      <p:bgPr>
        <a:gradFill>
          <a:gsLst>
            <a:gs pos="0">
              <a:srgbClr val="962A8B"/>
            </a:gs>
            <a:gs pos="45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Divider Slide</a:t>
            </a:r>
            <a:endParaRPr lang="en-AU" dirty="0"/>
          </a:p>
        </p:txBody>
      </p:sp>
      <p:pic>
        <p:nvPicPr>
          <p:cNvPr id="9" name="Picture 8" descr="A black and white number&#10;&#10;Description automatically generated">
            <a:extLst>
              <a:ext uri="{FF2B5EF4-FFF2-40B4-BE49-F238E27FC236}">
                <a16:creationId xmlns:a16="http://schemas.microsoft.com/office/drawing/2014/main" id="{B18148E4-8994-1927-951C-5A0BDC730C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7581" t="2143" r="-1499" b="2145"/>
          <a:stretch/>
        </p:blipFill>
        <p:spPr>
          <a:xfrm>
            <a:off x="0" y="0"/>
            <a:ext cx="4443968" cy="6858000"/>
          </a:xfrm>
          <a:prstGeom prst="rect">
            <a:avLst/>
          </a:prstGeom>
        </p:spPr>
      </p:pic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44E772C-AF98-97FA-8D5D-9851A5ACF5F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02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817036"/>
            <a:ext cx="9576000" cy="4690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5326" y="6526800"/>
            <a:ext cx="3360109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9650" y="6535036"/>
            <a:ext cx="288032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B3D40D-3A3C-4C3B-B5E3-57416DC62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2030400"/>
            <a:ext cx="9576000" cy="36718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3" name="Picture 2" descr="A purple letter on a black background&#10;&#10;Description automatically generated">
            <a:extLst>
              <a:ext uri="{FF2B5EF4-FFF2-40B4-BE49-F238E27FC236}">
                <a16:creationId xmlns:a16="http://schemas.microsoft.com/office/drawing/2014/main" id="{A9FDB414-E29D-C056-72EC-D190BE9DD307}"/>
              </a:ext>
            </a:extLst>
          </p:cNvPr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>
            <a:off x="9840416" y="409431"/>
            <a:ext cx="1933549" cy="6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97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1"/>
        </a:buClr>
        <a:buFont typeface="Arial" panose="020B0604020202020204" pitchFamily="34" charset="0"/>
        <a:buNone/>
        <a:defRPr lang="en-US" sz="1400" b="1" kern="1200" dirty="0">
          <a:solidFill>
            <a:schemeClr val="accent1"/>
          </a:solidFill>
          <a:latin typeface="+mn-lt"/>
          <a:ea typeface="+mn-ea"/>
          <a:cs typeface="+mn-cs"/>
        </a:defRPr>
      </a:lvl1pPr>
      <a:lvl2pPr marL="612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1"/>
        </a:buClr>
        <a:buFont typeface="Arial" panose="020B0604020202020204" pitchFamily="34" charset="0"/>
        <a:buNone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79388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accent1"/>
        </a:buClr>
        <a:buSzPct val="120000"/>
        <a:buFont typeface="Arial" panose="020B0604020202020204" pitchFamily="34" charset="0"/>
        <a:buChar char="•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277813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DM Sans" pitchFamily="2" charset="0"/>
        <a:buChar char="–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723900" indent="-26670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•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600"/>
        </a:spcBef>
        <a:spcAft>
          <a:spcPts val="300"/>
        </a:spcAft>
        <a:buFont typeface="Arial" pitchFamily="34" charset="0"/>
        <a:buNone/>
        <a:defRPr lang="en-AU" sz="1600" b="0" kern="1200" baseline="0" dirty="0">
          <a:solidFill>
            <a:schemeClr val="accent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3" pos="438">
          <p15:clr>
            <a:srgbClr val="F26B43"/>
          </p15:clr>
        </p15:guide>
        <p15:guide id="6" orient="horz" pos="3974">
          <p15:clr>
            <a:srgbClr val="F26B43"/>
          </p15:clr>
        </p15:guide>
        <p15:guide id="7" orient="horz" pos="436">
          <p15:clr>
            <a:srgbClr val="F26B43"/>
          </p15:clr>
        </p15:guide>
        <p15:guide id="9" pos="3961">
          <p15:clr>
            <a:srgbClr val="F26B43"/>
          </p15:clr>
        </p15:guide>
        <p15:guide id="10" pos="3719">
          <p15:clr>
            <a:srgbClr val="F26B43"/>
          </p15:clr>
        </p15:guide>
        <p15:guide id="11" orient="horz" pos="4110">
          <p15:clr>
            <a:srgbClr val="F26B43"/>
          </p15:clr>
        </p15:guide>
        <p15:guide id="13" pos="7242">
          <p15:clr>
            <a:srgbClr val="F26B43"/>
          </p15:clr>
        </p15:guide>
        <p15:guide id="14" orient="horz" pos="981">
          <p15:clr>
            <a:srgbClr val="F26B43"/>
          </p15:clr>
        </p15:guide>
        <p15:guide id="15" pos="2772">
          <p15:clr>
            <a:srgbClr val="F26B43"/>
          </p15:clr>
        </p15:guide>
        <p15:guide id="16" pos="2570">
          <p15:clr>
            <a:srgbClr val="F26B43"/>
          </p15:clr>
        </p15:guide>
        <p15:guide id="17" pos="5110">
          <p15:clr>
            <a:srgbClr val="F26B43"/>
          </p15:clr>
        </p15:guide>
        <p15:guide id="18" pos="4908">
          <p15:clr>
            <a:srgbClr val="F26B43"/>
          </p15:clr>
        </p15:guide>
        <p15:guide id="19" orient="horz" pos="1661">
          <p15:clr>
            <a:srgbClr val="F26B43"/>
          </p15:clr>
        </p15:guide>
        <p15:guide id="20" orient="horz" pos="19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s.mq.edu.au/study/graduateresearch/getinvolved/3-minute-thesis-competition" TargetMode="Externa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4">
            <a:extLst>
              <a:ext uri="{FF2B5EF4-FFF2-40B4-BE49-F238E27FC236}">
                <a16:creationId xmlns:a16="http://schemas.microsoft.com/office/drawing/2014/main" id="{1148A5F3-8FFB-172A-A517-84711A530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1904" y="2244060"/>
            <a:ext cx="6552728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4300" b="0" i="0" u="none" strike="noStrike" kern="1200" cap="none" spc="0" normalizeH="0" baseline="0" noProof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Department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Faculty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AU" sz="2200" b="0" i="0" u="none" strike="noStrike" kern="1200" cap="none" spc="0" normalizeH="0" baseline="0" noProof="0" dirty="0">
              <a:ln>
                <a:noFill/>
              </a:ln>
              <a:solidFill>
                <a:srgbClr val="51247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200" b="1" i="0" u="none" strike="noStrike" kern="1200" cap="none" spc="0" normalizeH="0" baseline="0" noProof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3MT Title</a:t>
            </a:r>
          </a:p>
        </p:txBody>
      </p:sp>
      <p:pic>
        <p:nvPicPr>
          <p:cNvPr id="2" name="Picture 2" descr="A picture containing drawing">
            <a:extLst>
              <a:ext uri="{FF2B5EF4-FFF2-40B4-BE49-F238E27FC236}">
                <a16:creationId xmlns:a16="http://schemas.microsoft.com/office/drawing/2014/main" id="{13309DDF-5617-95AF-5282-13712065B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951" y="6120105"/>
            <a:ext cx="1988697" cy="59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3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2A0347-278A-1D44-4335-58F81A81FD91}"/>
              </a:ext>
            </a:extLst>
          </p:cNvPr>
          <p:cNvSpPr txBox="1"/>
          <p:nvPr/>
        </p:nvSpPr>
        <p:spPr>
          <a:xfrm>
            <a:off x="116541" y="188259"/>
            <a:ext cx="90722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**</a:t>
            </a:r>
            <a:r>
              <a:rPr lang="en-AU" b="1" u="sng" dirty="0">
                <a:solidFill>
                  <a:srgbClr val="FF0000"/>
                </a:solidFill>
              </a:rPr>
              <a:t>INSTRUCTIONS</a:t>
            </a:r>
            <a:r>
              <a:rPr lang="en-AU" dirty="0">
                <a:solidFill>
                  <a:srgbClr val="FF0000"/>
                </a:solidFill>
              </a:rPr>
              <a:t>**</a:t>
            </a:r>
          </a:p>
          <a:p>
            <a:endParaRPr lang="en-AU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en-AU" dirty="0">
                <a:solidFill>
                  <a:srgbClr val="FF0000"/>
                </a:solidFill>
              </a:rPr>
              <a:t>Add your details to the first slide</a:t>
            </a:r>
          </a:p>
          <a:p>
            <a:pPr marL="342900" indent="-342900">
              <a:buAutoNum type="arabicPeriod"/>
            </a:pPr>
            <a:r>
              <a:rPr lang="en-AU" dirty="0">
                <a:solidFill>
                  <a:srgbClr val="FF0000"/>
                </a:solidFill>
              </a:rPr>
              <a:t>Remove this text and add your competition slide here</a:t>
            </a:r>
          </a:p>
          <a:p>
            <a:r>
              <a:rPr lang="en-AU" dirty="0">
                <a:solidFill>
                  <a:srgbClr val="FF0000"/>
                </a:solidFill>
              </a:rPr>
              <a:t>(n.b., there is no need to include your presentation title on this slide)</a:t>
            </a:r>
          </a:p>
          <a:p>
            <a:r>
              <a:rPr lang="en-AU" dirty="0">
                <a:solidFill>
                  <a:srgbClr val="FF0000"/>
                </a:solidFill>
              </a:rPr>
              <a:t>3. Save and rename your file to include your first and last name</a:t>
            </a:r>
          </a:p>
          <a:p>
            <a:r>
              <a:rPr lang="en-AU" dirty="0">
                <a:solidFill>
                  <a:srgbClr val="FF0000"/>
                </a:solidFill>
              </a:rPr>
              <a:t>	e.g., MQ_3MT_CompetitorSlide_JaneDoe</a:t>
            </a:r>
          </a:p>
          <a:p>
            <a:r>
              <a:rPr lang="en-AU" dirty="0">
                <a:solidFill>
                  <a:srgbClr val="FF0000"/>
                </a:solidFill>
              </a:rPr>
              <a:t>4. Make sure you have registered your participation (for details visit </a:t>
            </a:r>
            <a:r>
              <a:rPr lang="en-AU" dirty="0">
                <a:solidFill>
                  <a:srgbClr val="FF0000"/>
                </a:solidFill>
                <a:hlinkClick r:id="rId2"/>
              </a:rPr>
              <a:t>https://students.mq.edu.au/study/graduateresearch/getinvolved/3-minute-thesis-competition</a:t>
            </a:r>
            <a:r>
              <a:rPr lang="en-AU" dirty="0">
                <a:solidFill>
                  <a:srgbClr val="FF0000"/>
                </a:solidFill>
              </a:rPr>
              <a:t>)</a:t>
            </a:r>
          </a:p>
          <a:p>
            <a:r>
              <a:rPr lang="en-AU" dirty="0">
                <a:solidFill>
                  <a:srgbClr val="FF0000"/>
                </a:solidFill>
              </a:rPr>
              <a:t>5. Registered participants will be contacted by faculty/department 3MT organisers on how to submit their slide</a:t>
            </a:r>
          </a:p>
        </p:txBody>
      </p:sp>
    </p:spTree>
    <p:extLst>
      <p:ext uri="{BB962C8B-B14F-4D97-AF65-F5344CB8AC3E}">
        <p14:creationId xmlns:p14="http://schemas.microsoft.com/office/powerpoint/2010/main" val="464281487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of Queensland">
  <a:themeElements>
    <a:clrScheme name="UQ">
      <a:dk1>
        <a:srgbClr val="2B1D37"/>
      </a:dk1>
      <a:lt1>
        <a:sysClr val="window" lastClr="FFFFFF"/>
      </a:lt1>
      <a:dk2>
        <a:srgbClr val="999490"/>
      </a:dk2>
      <a:lt2>
        <a:srgbClr val="D7D1CC"/>
      </a:lt2>
      <a:accent1>
        <a:srgbClr val="51247A"/>
      </a:accent1>
      <a:accent2>
        <a:srgbClr val="962A8B"/>
      </a:accent2>
      <a:accent3>
        <a:srgbClr val="D7D1CC"/>
      </a:accent3>
      <a:accent4>
        <a:srgbClr val="E62645"/>
      </a:accent4>
      <a:accent5>
        <a:srgbClr val="4085C6"/>
      </a:accent5>
      <a:accent6>
        <a:srgbClr val="FBB800"/>
      </a:accent6>
      <a:hlink>
        <a:srgbClr val="51247A"/>
      </a:hlink>
      <a:folHlink>
        <a:srgbClr val="962A8B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D7CF43B5-F299-D749-A219-EC1E22601B9F}" vid="{BEB91DF2-7C38-904D-BA66-E9BCAA0250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cc4b8e-07ac-4603-8aa3-96ced4916d23">
      <Terms xmlns="http://schemas.microsoft.com/office/infopath/2007/PartnerControls"/>
    </lcf76f155ced4ddcb4097134ff3c332f>
    <TaxCatchAll xmlns="1f6ec419-7fa0-475c-9f30-c1c48698c39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2367F21EA1594E89C4EC550851EA67" ma:contentTypeVersion="19" ma:contentTypeDescription="Create a new document." ma:contentTypeScope="" ma:versionID="e5f0e12ac3aff17d1be1e70b5091a4b0">
  <xsd:schema xmlns:xsd="http://www.w3.org/2001/XMLSchema" xmlns:xs="http://www.w3.org/2001/XMLSchema" xmlns:p="http://schemas.microsoft.com/office/2006/metadata/properties" xmlns:ns2="86cc4b8e-07ac-4603-8aa3-96ced4916d23" xmlns:ns3="1f6ec419-7fa0-475c-9f30-c1c48698c39e" targetNamespace="http://schemas.microsoft.com/office/2006/metadata/properties" ma:root="true" ma:fieldsID="4072d5749ec75953cc12ab0b9684ffb4" ns2:_="" ns3:_="">
    <xsd:import namespace="86cc4b8e-07ac-4603-8aa3-96ced4916d23"/>
    <xsd:import namespace="1f6ec419-7fa0-475c-9f30-c1c48698c3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cc4b8e-07ac-4603-8aa3-96ced4916d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f0fa888-949a-464e-a270-b091e030d5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ec419-7fa0-475c-9f30-c1c48698c39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3ef3779-87f3-4589-b3f8-60eb2546942e}" ma:internalName="TaxCatchAll" ma:showField="CatchAllData" ma:web="1f6ec419-7fa0-475c-9f30-c1c48698c3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09B9C8-C5E5-4BF7-99DF-A10991CE5F2D}">
  <ds:schemaRefs>
    <ds:schemaRef ds:uri="http://schemas.microsoft.com/office/2006/metadata/properties"/>
    <ds:schemaRef ds:uri="http://schemas.microsoft.com/office/infopath/2007/PartnerControls"/>
    <ds:schemaRef ds:uri="ace73dd0-cd3a-4178-9982-61b581b39322"/>
    <ds:schemaRef ds:uri="6a72912b-652b-49f3-a5e3-3815827ead3b"/>
    <ds:schemaRef ds:uri="86cc4b8e-07ac-4603-8aa3-96ced4916d23"/>
    <ds:schemaRef ds:uri="1f6ec419-7fa0-475c-9f30-c1c48698c39e"/>
  </ds:schemaRefs>
</ds:datastoreItem>
</file>

<file path=customXml/itemProps2.xml><?xml version="1.0" encoding="utf-8"?>
<ds:datastoreItem xmlns:ds="http://schemas.openxmlformats.org/officeDocument/2006/customXml" ds:itemID="{32184F18-CC51-4CC1-9E2C-72F4707B4E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C92F8A-08C7-42F4-B823-7C310FE9B9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cc4b8e-07ac-4603-8aa3-96ced4916d23"/>
    <ds:schemaRef ds:uri="1f6ec419-7fa0-475c-9f30-c1c48698c3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2c514c1-a717-4087-be06-d40d2070ad52}" enabled="0" method="" siteId="{82c514c1-a717-4087-be06-d40d2070ad5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118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University of Queensland</vt:lpstr>
      <vt:lpstr>PowerPoint Presentation</vt:lpstr>
      <vt:lpstr>PowerPoint Presentation</vt:lpstr>
    </vt:vector>
  </TitlesOfParts>
  <Company>The University of Queensland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Smith</dc:creator>
  <cp:lastModifiedBy>Megan Brewer</cp:lastModifiedBy>
  <cp:revision>4</cp:revision>
  <dcterms:created xsi:type="dcterms:W3CDTF">2023-12-05T00:08:40Z</dcterms:created>
  <dcterms:modified xsi:type="dcterms:W3CDTF">2026-06-23T03:49:50Z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488380-630a-4f55-a077-a19445e3f360_Enabled">
    <vt:lpwstr>true</vt:lpwstr>
  </property>
  <property fmtid="{D5CDD505-2E9C-101B-9397-08002B2CF9AE}" pid="3" name="MSIP_Label_0f488380-630a-4f55-a077-a19445e3f360_SetDate">
    <vt:lpwstr>2023-12-05T00:10:16Z</vt:lpwstr>
  </property>
  <property fmtid="{D5CDD505-2E9C-101B-9397-08002B2CF9AE}" pid="4" name="MSIP_Label_0f488380-630a-4f55-a077-a19445e3f360_Method">
    <vt:lpwstr>Standard</vt:lpwstr>
  </property>
  <property fmtid="{D5CDD505-2E9C-101B-9397-08002B2CF9AE}" pid="5" name="MSIP_Label_0f488380-630a-4f55-a077-a19445e3f360_Name">
    <vt:lpwstr>OFFICIAL - INTERNAL</vt:lpwstr>
  </property>
  <property fmtid="{D5CDD505-2E9C-101B-9397-08002B2CF9AE}" pid="6" name="MSIP_Label_0f488380-630a-4f55-a077-a19445e3f360_SiteId">
    <vt:lpwstr>b6e377cf-9db3-46cb-91a2-fad9605bb15c</vt:lpwstr>
  </property>
  <property fmtid="{D5CDD505-2E9C-101B-9397-08002B2CF9AE}" pid="7" name="MSIP_Label_0f488380-630a-4f55-a077-a19445e3f360_ActionId">
    <vt:lpwstr>43e13688-03a8-4255-8c46-ed3aa1552769</vt:lpwstr>
  </property>
  <property fmtid="{D5CDD505-2E9C-101B-9397-08002B2CF9AE}" pid="8" name="MSIP_Label_0f488380-630a-4f55-a077-a19445e3f360_ContentBits">
    <vt:lpwstr>0</vt:lpwstr>
  </property>
  <property fmtid="{D5CDD505-2E9C-101B-9397-08002B2CF9AE}" pid="9" name="ContentTypeId">
    <vt:lpwstr>0x0101000D2367F21EA1594E89C4EC550851EA67</vt:lpwstr>
  </property>
  <property fmtid="{D5CDD505-2E9C-101B-9397-08002B2CF9AE}" pid="10" name="MediaServiceImageTags">
    <vt:lpwstr/>
  </property>
</Properties>
</file>